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67" r:id="rId2"/>
    <p:sldId id="299" r:id="rId3"/>
    <p:sldId id="349" r:id="rId4"/>
    <p:sldId id="298" r:id="rId5"/>
    <p:sldId id="300" r:id="rId6"/>
    <p:sldId id="357" r:id="rId7"/>
    <p:sldId id="269" r:id="rId8"/>
    <p:sldId id="270" r:id="rId9"/>
    <p:sldId id="271" r:id="rId10"/>
    <p:sldId id="272" r:id="rId11"/>
    <p:sldId id="294" r:id="rId12"/>
    <p:sldId id="344" r:id="rId13"/>
    <p:sldId id="343" r:id="rId14"/>
    <p:sldId id="371" r:id="rId15"/>
    <p:sldId id="346" r:id="rId16"/>
    <p:sldId id="372" r:id="rId17"/>
    <p:sldId id="373" r:id="rId18"/>
    <p:sldId id="374" r:id="rId19"/>
    <p:sldId id="375" r:id="rId20"/>
    <p:sldId id="358" r:id="rId21"/>
    <p:sldId id="304" r:id="rId22"/>
    <p:sldId id="348" r:id="rId23"/>
    <p:sldId id="282" r:id="rId24"/>
    <p:sldId id="338" r:id="rId25"/>
    <p:sldId id="339" r:id="rId26"/>
    <p:sldId id="318" r:id="rId27"/>
    <p:sldId id="340" r:id="rId28"/>
    <p:sldId id="337" r:id="rId29"/>
    <p:sldId id="350" r:id="rId30"/>
    <p:sldId id="352" r:id="rId31"/>
    <p:sldId id="351" r:id="rId32"/>
    <p:sldId id="353" r:id="rId33"/>
    <p:sldId id="354" r:id="rId34"/>
    <p:sldId id="306" r:id="rId35"/>
    <p:sldId id="355" r:id="rId36"/>
    <p:sldId id="305" r:id="rId37"/>
    <p:sldId id="275" r:id="rId38"/>
    <p:sldId id="307" r:id="rId39"/>
    <p:sldId id="376" r:id="rId40"/>
    <p:sldId id="276" r:id="rId41"/>
    <p:sldId id="359" r:id="rId42"/>
    <p:sldId id="308" r:id="rId43"/>
    <p:sldId id="309" r:id="rId44"/>
    <p:sldId id="310" r:id="rId45"/>
    <p:sldId id="277" r:id="rId46"/>
    <p:sldId id="377" r:id="rId47"/>
    <p:sldId id="311" r:id="rId48"/>
    <p:sldId id="279" r:id="rId49"/>
    <p:sldId id="312" r:id="rId50"/>
    <p:sldId id="314" r:id="rId51"/>
    <p:sldId id="313" r:id="rId52"/>
    <p:sldId id="315" r:id="rId53"/>
    <p:sldId id="360" r:id="rId54"/>
    <p:sldId id="361" r:id="rId55"/>
    <p:sldId id="319" r:id="rId56"/>
    <p:sldId id="292" r:id="rId57"/>
    <p:sldId id="322" r:id="rId58"/>
    <p:sldId id="321" r:id="rId59"/>
    <p:sldId id="325" r:id="rId60"/>
    <p:sldId id="323" r:id="rId61"/>
    <p:sldId id="326" r:id="rId62"/>
    <p:sldId id="324" r:id="rId63"/>
    <p:sldId id="362" r:id="rId64"/>
    <p:sldId id="364" r:id="rId65"/>
    <p:sldId id="365" r:id="rId66"/>
    <p:sldId id="363" r:id="rId67"/>
    <p:sldId id="320" r:id="rId68"/>
    <p:sldId id="327" r:id="rId69"/>
    <p:sldId id="366" r:id="rId70"/>
    <p:sldId id="286" r:id="rId71"/>
    <p:sldId id="329" r:id="rId72"/>
    <p:sldId id="330" r:id="rId73"/>
    <p:sldId id="285" r:id="rId74"/>
    <p:sldId id="378" r:id="rId75"/>
    <p:sldId id="379" r:id="rId76"/>
    <p:sldId id="380" r:id="rId77"/>
    <p:sldId id="382" r:id="rId78"/>
    <p:sldId id="381" r:id="rId79"/>
    <p:sldId id="290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5" autoAdjust="0"/>
    <p:restoredTop sz="94660"/>
  </p:normalViewPr>
  <p:slideViewPr>
    <p:cSldViewPr>
      <p:cViewPr>
        <p:scale>
          <a:sx n="75" d="100"/>
          <a:sy n="75" d="100"/>
        </p:scale>
        <p:origin x="-3192" y="-8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504" y="1981200"/>
            <a:ext cx="86869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/>
                <a:cs typeface="Helvetica"/>
              </a:rPr>
              <a:t>Using human behavior to</a:t>
            </a:r>
          </a:p>
          <a:p>
            <a:pPr algn="ctr"/>
            <a:r>
              <a:rPr lang="en-US" sz="4800" dirty="0" smtClean="0">
                <a:latin typeface="Helvetica"/>
                <a:cs typeface="Helvetica"/>
              </a:rPr>
              <a:t>understand monkey physiology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3805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0829" y="0"/>
            <a:ext cx="10610629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9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orangenarwhals.com/wp-content/uploads/2015/02/snowchar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25400"/>
            <a:ext cx="12233529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3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7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2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7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92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152400"/>
            <a:ext cx="5220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# of Faculty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152400"/>
            <a:ext cx="489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</a:t>
            </a:r>
            <a:r>
              <a:rPr lang="en-US" sz="4800" dirty="0" smtClean="0"/>
              <a:t>In the US?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1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4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5933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52400"/>
            <a:ext cx="2540001" cy="2540000"/>
          </a:xfrm>
          <a:prstGeom prst="rect">
            <a:avLst/>
          </a:prstGeom>
        </p:spPr>
      </p:pic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4684394" y="152400"/>
            <a:ext cx="2540001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1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811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0400" y="4495800"/>
            <a:ext cx="2848437" cy="2078818"/>
            <a:chOff x="3352800" y="4572000"/>
            <a:chExt cx="2848437" cy="2078818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562600"/>
              <a:ext cx="1934037" cy="108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5029200"/>
              <a:ext cx="1591705" cy="10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572000"/>
              <a:ext cx="1617161" cy="121287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23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289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065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33" y="38862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415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68225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2590800"/>
            <a:ext cx="195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"/>
                <a:cs typeface="Helvetica"/>
              </a:rPr>
              <a:t>Match to</a:t>
            </a:r>
          </a:p>
          <a:p>
            <a:pPr algn="ctr"/>
            <a:r>
              <a:rPr lang="en-US" sz="3600" dirty="0" smtClean="0">
                <a:latin typeface="Helvetica"/>
                <a:cs typeface="Helvetica"/>
              </a:rPr>
              <a:t>Sample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714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8863" y="2667000"/>
            <a:ext cx="66575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…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doing </a:t>
            </a:r>
            <a:r>
              <a:rPr lang="en-US" sz="4800" b="1" dirty="0" smtClean="0">
                <a:latin typeface="Helvetica" pitchFamily="34" charset="0"/>
                <a:cs typeface="Helvetica" pitchFamily="34" charset="0"/>
              </a:rPr>
              <a:t>categorization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0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8" name="Freeform 7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3678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085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152400"/>
            <a:ext cx="617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Arup </a:t>
            </a:r>
            <a:r>
              <a:rPr lang="en-US" dirty="0" err="1" smtClean="0"/>
              <a:t>Sarma</a:t>
            </a:r>
            <a:r>
              <a:rPr lang="en-US" dirty="0" smtClean="0"/>
              <a:t>, Nick Masse, X Wang, David Freedman @ U Chicago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28600"/>
            <a:ext cx="990600" cy="1415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04800"/>
            <a:ext cx="1122947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8382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0" y="16764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97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2209800" y="4724400"/>
            <a:ext cx="1701802" cy="1701801"/>
          </a:xfrm>
          <a:prstGeom prst="rect">
            <a:avLst/>
          </a:prstGeom>
        </p:spPr>
      </p:pic>
      <p:pic>
        <p:nvPicPr>
          <p:cNvPr id="12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2099063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3446709">
            <a:off x="6578509" y="3225710"/>
            <a:ext cx="1701802" cy="1701801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934201" y="1143001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9825003">
            <a:off x="4928513" y="495208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3810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 rot="18902643">
            <a:off x="314916" y="-1572673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600" y="1066800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6328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344945">
            <a:off x="4765642" y="4797456"/>
            <a:ext cx="1701802" cy="17018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8690330">
            <a:off x="-1611722" y="345498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2590799" y="4419601"/>
            <a:ext cx="1701802" cy="1701801"/>
          </a:xfrm>
          <a:prstGeom prst="rect">
            <a:avLst/>
          </a:prstGeom>
        </p:spPr>
      </p:pic>
      <p:pic>
        <p:nvPicPr>
          <p:cNvPr id="18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0562792">
            <a:off x="6539013" y="3262413"/>
            <a:ext cx="1701802" cy="17018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8690330">
            <a:off x="-2297521" y="2936300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15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562600" y="304800"/>
            <a:ext cx="2290763" cy="31861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8" name="Group 7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Freeform 10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9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119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2" name="Picture 2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7" name="Group 1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19" name="Freeform 1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82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3276600" y="3200400"/>
            <a:ext cx="8736067" cy="5029200"/>
            <a:chOff x="-2286000" y="3429000"/>
            <a:chExt cx="7677150" cy="4419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3886200"/>
              <a:ext cx="6686550" cy="2533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-2286000" y="3886200"/>
              <a:ext cx="4267200" cy="3962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52600" y="3429000"/>
              <a:ext cx="762000" cy="7075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733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3276600" y="3200400"/>
            <a:ext cx="8736067" cy="5029200"/>
            <a:chOff x="-2286000" y="3429000"/>
            <a:chExt cx="7677150" cy="4419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3886200"/>
              <a:ext cx="6686550" cy="2533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-2286000" y="3886200"/>
              <a:ext cx="4267200" cy="3962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52600" y="3429000"/>
              <a:ext cx="762000" cy="7075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3" name="Rectangle 42"/>
          <p:cNvSpPr/>
          <p:nvPr/>
        </p:nvSpPr>
        <p:spPr>
          <a:xfrm>
            <a:off x="-914400" y="-990600"/>
            <a:ext cx="10210800" cy="892853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2209800" y="1752600"/>
            <a:ext cx="4749800" cy="3086665"/>
            <a:chOff x="304800" y="1143000"/>
            <a:chExt cx="8559800" cy="5562600"/>
          </a:xfrm>
        </p:grpSpPr>
        <p:pic>
          <p:nvPicPr>
            <p:cNvPr id="35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8" name="Straight Connector 37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6" name="Group 15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3" name="Picture 2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8" name="Group 17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757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9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316" y="2667000"/>
            <a:ext cx="724268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…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doing </a:t>
            </a:r>
            <a:r>
              <a:rPr lang="en-US" sz="4800" b="1" dirty="0" smtClean="0">
                <a:latin typeface="Helvetica" pitchFamily="34" charset="0"/>
                <a:cs typeface="Helvetica" pitchFamily="34" charset="0"/>
              </a:rPr>
              <a:t>sample matching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0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7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7125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77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34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8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3600"/>
            <a:ext cx="66865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924800" y="1676400"/>
            <a:ext cx="3894667" cy="30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3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64726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1524000"/>
            <a:ext cx="10668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57821" y="5994625"/>
            <a:ext cx="838200" cy="0"/>
          </a:xfrm>
          <a:prstGeom prst="line">
            <a:avLst/>
          </a:prstGeom>
          <a:ln w="76200" cmpd="sng">
            <a:solidFill>
              <a:srgbClr val="C777B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24621" y="5842225"/>
            <a:ext cx="178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to Sample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857821" y="5156425"/>
            <a:ext cx="838200" cy="0"/>
          </a:xfrm>
          <a:prstGeom prst="line">
            <a:avLst/>
          </a:prstGeom>
          <a:ln w="76200" cmpd="sng">
            <a:solidFill>
              <a:srgbClr val="9EC35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4621" y="5004025"/>
            <a:ext cx="19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to Category</a:t>
            </a:r>
            <a:endParaRPr 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20" y="4323566"/>
            <a:ext cx="1277005" cy="1400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57" y="5613624"/>
            <a:ext cx="1224542" cy="122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-304800" y="990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19600" y="914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67400" y="914400"/>
            <a:ext cx="28956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43000" y="838200"/>
            <a:ext cx="32766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19600" y="1752600"/>
            <a:ext cx="381000" cy="1676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9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1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pic>
        <p:nvPicPr>
          <p:cNvPr id="2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19401" y="762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94400" y="-5334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4502151" y="1065159"/>
            <a:ext cx="381000" cy="298449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095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7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926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327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6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08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1120" y="411480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9700" y="4203700"/>
            <a:ext cx="21275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 smtClean="0"/>
              <a:t>human</a:t>
            </a:r>
            <a:endParaRPr lang="en-US" sz="52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6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5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04800" y="-5257800"/>
            <a:ext cx="14121848" cy="11811000"/>
            <a:chOff x="533400" y="-3886200"/>
            <a:chExt cx="12573000" cy="1051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-3886200"/>
              <a:ext cx="11506200" cy="989533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33400" y="-762000"/>
              <a:ext cx="12573000" cy="2514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943600" y="1676400"/>
              <a:ext cx="62484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63000" y="1981200"/>
              <a:ext cx="4038600" cy="464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362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62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6257" y="609600"/>
            <a:ext cx="367657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sz="4600" dirty="0" smtClean="0">
                <a:latin typeface="Helvetica"/>
                <a:cs typeface="Helvetica"/>
              </a:rPr>
              <a:t>~75% correct</a:t>
            </a:r>
            <a:endParaRPr lang="en-US" sz="4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061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31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pic>
        <p:nvPicPr>
          <p:cNvPr id="2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405506" y="3745977"/>
            <a:ext cx="2602117" cy="2574691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184900" y="3780668"/>
            <a:ext cx="2565923" cy="2540001"/>
          </a:xfrm>
          <a:prstGeom prst="ellipse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19401" y="762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994400" y="-5334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4502151" y="1065159"/>
            <a:ext cx="381000" cy="298449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2447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51548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56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93257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37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21200" y="990600"/>
            <a:ext cx="5842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21200" y="990600"/>
            <a:ext cx="5842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95800" y="762000"/>
            <a:ext cx="317500" cy="571500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953000" y="4419600"/>
            <a:ext cx="205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14800" y="4876800"/>
            <a:ext cx="2743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2667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953000" y="4419600"/>
            <a:ext cx="205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4876800"/>
            <a:ext cx="2743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0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2667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884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6429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152400"/>
            <a:ext cx="5105400" cy="533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82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362200" y="4495800"/>
            <a:ext cx="5257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48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498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43400" y="1219200"/>
            <a:ext cx="4572000" cy="3752850"/>
            <a:chOff x="4343400" y="1219200"/>
            <a:chExt cx="4572000" cy="375285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400" y="-76200"/>
            <a:ext cx="5400317" cy="5638800"/>
            <a:chOff x="25400" y="-76200"/>
            <a:chExt cx="5400317" cy="56388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9566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71120" y="411480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4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11267" y="3784600"/>
            <a:ext cx="2606317" cy="2721413"/>
            <a:chOff x="25400" y="-76200"/>
            <a:chExt cx="5400317" cy="563880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38800" y="3733800"/>
            <a:ext cx="3505200" cy="2877185"/>
            <a:chOff x="4343400" y="1219200"/>
            <a:chExt cx="4572000" cy="375285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419600" y="304800"/>
            <a:ext cx="3733800" cy="2426416"/>
            <a:chOff x="304800" y="1143000"/>
            <a:chExt cx="8559800" cy="5562600"/>
          </a:xfrm>
        </p:grpSpPr>
        <p:pic>
          <p:nvPicPr>
            <p:cNvPr id="13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3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611267" y="3784600"/>
            <a:ext cx="2606317" cy="2721413"/>
            <a:chOff x="25400" y="-76200"/>
            <a:chExt cx="5400317" cy="563880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38800" y="3733800"/>
            <a:ext cx="3505200" cy="2877185"/>
            <a:chOff x="4343400" y="1219200"/>
            <a:chExt cx="4572000" cy="3752850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886200" y="-2895600"/>
            <a:ext cx="7288696" cy="6096000"/>
            <a:chOff x="533400" y="-3886200"/>
            <a:chExt cx="12573000" cy="105156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" y="-3886200"/>
              <a:ext cx="11506200" cy="989533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33400" y="-762000"/>
              <a:ext cx="12573000" cy="2514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943600" y="1676400"/>
              <a:ext cx="62484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63000" y="1981200"/>
              <a:ext cx="4038600" cy="464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84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6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5052" y="4724400"/>
            <a:ext cx="76738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elvetica"/>
                <a:cs typeface="Helvetica"/>
              </a:rPr>
              <a:t>We are using human behavioral data</a:t>
            </a:r>
          </a:p>
          <a:p>
            <a:pPr algn="ctr"/>
            <a:r>
              <a:rPr lang="en-US" sz="3200" dirty="0" smtClean="0">
                <a:latin typeface="Helvetica"/>
                <a:cs typeface="Helvetica"/>
              </a:rPr>
              <a:t>to validate models of monkey physiology</a:t>
            </a:r>
            <a:endParaRPr lang="en-US" sz="3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8839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1000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6337" y="20574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80" y="4255923"/>
            <a:ext cx="1341120" cy="1915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953000"/>
            <a:ext cx="1536700" cy="1668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276600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343400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2746" y="62484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0292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748" y="2834848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</a:t>
            </a:r>
            <a:r>
              <a:rPr lang="en-US" sz="4800" strike="sngStrike" dirty="0" smtClean="0">
                <a:latin typeface="Helvetica"/>
                <a:cs typeface="Helvetica"/>
              </a:rPr>
              <a:t>monkey</a:t>
            </a:r>
            <a:r>
              <a:rPr lang="en-US" sz="4800" dirty="0" smtClean="0">
                <a:latin typeface="Helvetica"/>
                <a:cs typeface="Helvetica"/>
              </a:rPr>
              <a:t>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205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12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11277</TotalTime>
  <Words>462</Words>
  <Application>Microsoft Macintosh PowerPoint</Application>
  <PresentationFormat>On-screen Show (4:3)</PresentationFormat>
  <Paragraphs>107</Paragraphs>
  <Slides>79</Slides>
  <Notes>3</Notes>
  <HiddenSlides>0</HiddenSlides>
  <MMClips>26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173</cp:revision>
  <dcterms:created xsi:type="dcterms:W3CDTF">2016-02-09T18:39:14Z</dcterms:created>
  <dcterms:modified xsi:type="dcterms:W3CDTF">2016-02-18T23:44:56Z</dcterms:modified>
</cp:coreProperties>
</file>